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0" r:id="rId4"/>
    <p:sldId id="274" r:id="rId5"/>
    <p:sldId id="262" r:id="rId6"/>
    <p:sldId id="271" r:id="rId7"/>
    <p:sldId id="272" r:id="rId8"/>
    <p:sldId id="258" r:id="rId9"/>
    <p:sldId id="267" r:id="rId10"/>
    <p:sldId id="273" r:id="rId11"/>
    <p:sldId id="269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3F7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4" autoAdjust="0"/>
    <p:restoredTop sz="94660"/>
  </p:normalViewPr>
  <p:slideViewPr>
    <p:cSldViewPr>
      <p:cViewPr>
        <p:scale>
          <a:sx n="60" d="100"/>
          <a:sy n="60" d="100"/>
        </p:scale>
        <p:origin x="-145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13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F8D55-4560-4279-9D79-878AF655ABA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4C34A-6DB7-45BB-83E3-BFE95937D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4C40-D936-4B53-8DC2-2A7C301ACAB5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0908-2729-4D17-A94D-2DB41AFCACA5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6DEB-7E7E-481B-A8DA-D195F61BBD93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DE4D-E0E7-4744-A657-7506B2E77D22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9419-E36C-4D3F-95C0-2472C3491EA1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0F58-EF93-4CE6-B24F-1FF48127C2F1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8235-08BB-4393-B230-112EF5DA52E1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E748-9CA0-48B7-B98C-A4AE991F1FCE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121-4113-4E85-9159-7DB6C49F3E06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43D8-5108-4A62-9A92-BC360BE5072A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A18C-85A0-44C5-B073-DC7B35E106E7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0E76-3D47-44DE-90B6-1EE5BD80835B}" type="datetime1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B0C8-ED39-4F7E-8DEE-FBFB2E867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rash borde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1142999" y="1142998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953000"/>
            <a:ext cx="5829300" cy="22860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kern="1400" dirty="0" smtClean="0">
                <a:solidFill>
                  <a:srgbClr val="000000"/>
                </a:solidFill>
                <a:latin typeface="LD Little Fishie"/>
              </a:rPr>
              <a:t>The Garbage Collector      in your </a:t>
            </a:r>
            <a:r>
              <a:rPr lang="en-US" sz="900" kern="1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900" kern="1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kern="1400" dirty="0" smtClean="0">
                <a:solidFill>
                  <a:srgbClr val="000000"/>
                </a:solidFill>
                <a:latin typeface="LD Little Fishie"/>
              </a:rPr>
              <a:t>Neighborhood</a:t>
            </a:r>
            <a:r>
              <a:rPr lang="en-US" sz="900" kern="1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900" kern="1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900" kern="14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lang="en-US" sz="900" kern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543800"/>
            <a:ext cx="4800600" cy="1041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LD Little Fishie" pitchFamily="2" charset="0"/>
              </a:rPr>
              <a:t>By Helen Tross</a:t>
            </a:r>
          </a:p>
          <a:p>
            <a:r>
              <a:rPr lang="en-US" sz="2800" dirty="0" smtClean="0">
                <a:solidFill>
                  <a:srgbClr val="006600"/>
                </a:solidFill>
                <a:latin typeface="LD Little Fishie" pitchFamily="2" charset="0"/>
              </a:rPr>
              <a:t>2012</a:t>
            </a:r>
            <a:endParaRPr lang="en-US" sz="2800" dirty="0">
              <a:solidFill>
                <a:srgbClr val="006600"/>
              </a:solidFill>
              <a:latin typeface="LD Little Fishie" pitchFamily="2" charset="0"/>
            </a:endParaRPr>
          </a:p>
        </p:txBody>
      </p:sp>
      <p:pic>
        <p:nvPicPr>
          <p:cNvPr id="4" name="Picture 3" descr="260px-Flickr_-_The_U_S__Army_-_Trash_collection_in_Iraqi_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5486400" cy="3709115"/>
          </a:xfrm>
          <a:prstGeom prst="rect">
            <a:avLst/>
          </a:prstGeom>
          <a:ln w="57150">
            <a:solidFill>
              <a:srgbClr val="0066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6096000" cy="3429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kern="1400" dirty="0" smtClean="0">
                <a:solidFill>
                  <a:srgbClr val="000000"/>
                </a:solidFill>
                <a:latin typeface="Century Gothic" pitchFamily="34" charset="0"/>
              </a:rPr>
              <a:t>If the garbage collector does not pick up your trash, you will have a big mess!  Why is this dangerous?</a:t>
            </a:r>
            <a:endParaRPr lang="en-US" sz="1100" kern="14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1100" kern="1400" dirty="0" smtClean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endParaRPr lang="en-US" sz="3600" dirty="0">
              <a:latin typeface="AbcPrint" pitchFamily="2" charset="0"/>
            </a:endParaRPr>
          </a:p>
        </p:txBody>
      </p:sp>
      <p:pic>
        <p:nvPicPr>
          <p:cNvPr id="5122" name="Picture 2" descr="Napoli-trash-strike-4"/>
          <p:cNvPicPr>
            <a:picLocks noChangeAspect="1" noChangeArrowheads="1"/>
          </p:cNvPicPr>
          <p:nvPr/>
        </p:nvPicPr>
        <p:blipFill>
          <a:blip r:embed="rId2" cstate="print"/>
          <a:srcRect l="5263"/>
          <a:stretch>
            <a:fillRect/>
          </a:stretch>
        </p:blipFill>
        <p:spPr bwMode="auto">
          <a:xfrm>
            <a:off x="478291" y="609600"/>
            <a:ext cx="5846309" cy="41148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00600" y="8229600"/>
            <a:ext cx="1600200" cy="486833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9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" y="5486400"/>
            <a:ext cx="5943600" cy="30480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Century Gothic" pitchFamily="34" charset="0"/>
              </a:rPr>
              <a:t> All </a:t>
            </a:r>
            <a:r>
              <a:rPr lang="en-US" sz="4000" dirty="0">
                <a:latin typeface="Century Gothic" pitchFamily="34" charset="0"/>
              </a:rPr>
              <a:t>neighborhoods need  garbage collectors! </a:t>
            </a:r>
            <a:r>
              <a:rPr lang="en-US" sz="4000" dirty="0" smtClean="0">
                <a:latin typeface="Century Gothic" pitchFamily="34" charset="0"/>
              </a:rPr>
              <a:t> They keep the neighborhoods clean for you and me. </a:t>
            </a:r>
            <a:endParaRPr lang="en-US" sz="4000" dirty="0">
              <a:latin typeface="Century Gothic" pitchFamily="34" charset="0"/>
            </a:endParaRPr>
          </a:p>
          <a:p>
            <a:endParaRPr lang="en-US" sz="3600" dirty="0"/>
          </a:p>
        </p:txBody>
      </p:sp>
      <p:pic>
        <p:nvPicPr>
          <p:cNvPr id="6146" name="Picture 2" descr="539w"/>
          <p:cNvPicPr>
            <a:picLocks noChangeAspect="1" noChangeArrowheads="1"/>
          </p:cNvPicPr>
          <p:nvPr/>
        </p:nvPicPr>
        <p:blipFill>
          <a:blip r:embed="rId2" cstate="print"/>
          <a:srcRect l="13358"/>
          <a:stretch>
            <a:fillRect/>
          </a:stretch>
        </p:blipFill>
        <p:spPr bwMode="auto">
          <a:xfrm>
            <a:off x="655149" y="609600"/>
            <a:ext cx="5609001" cy="4648199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00600" y="8305800"/>
            <a:ext cx="1600200" cy="486833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10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5486400"/>
            <a:ext cx="6324600" cy="3810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3600" kern="1400" dirty="0" smtClean="0">
                <a:solidFill>
                  <a:srgbClr val="000000"/>
                </a:solidFill>
                <a:latin typeface="Century Gothic"/>
              </a:rPr>
              <a:t>   </a:t>
            </a:r>
            <a:r>
              <a:rPr lang="en-US" sz="5100" kern="1400" dirty="0" smtClean="0">
                <a:solidFill>
                  <a:srgbClr val="000000"/>
                </a:solidFill>
                <a:latin typeface="Century Gothic"/>
              </a:rPr>
              <a:t>The grocer, the baker, and the hamburger maker… but what about the garbage collector? </a:t>
            </a:r>
          </a:p>
          <a:p>
            <a:pPr>
              <a:spcBef>
                <a:spcPts val="0"/>
              </a:spcBef>
            </a:pPr>
            <a:r>
              <a:rPr lang="en-US" sz="5100" kern="1400" dirty="0" smtClean="0">
                <a:solidFill>
                  <a:srgbClr val="000000"/>
                </a:solidFill>
                <a:latin typeface="Century Gothic"/>
              </a:rPr>
              <a:t>He picks  up all your trash. He helps everyone in your neighborhood!</a:t>
            </a:r>
            <a:endParaRPr lang="en-US" sz="1600" kern="1400" dirty="0" smtClean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ts val="0"/>
              </a:spcBef>
            </a:pPr>
            <a:r>
              <a:rPr lang="en-US" sz="1100" kern="1400" dirty="0" smtClean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r>
              <a:rPr lang="en-US" sz="3600" dirty="0" smtClean="0">
                <a:latin typeface="AbcPrint" pitchFamily="2" charset="0"/>
              </a:rPr>
              <a:t> </a:t>
            </a:r>
            <a:endParaRPr lang="en-US" sz="3600" dirty="0">
              <a:latin typeface="AbcPrint" pitchFamily="2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080" r="7080"/>
          <a:stretch>
            <a:fillRect/>
          </a:stretch>
        </p:blipFill>
        <p:spPr bwMode="auto">
          <a:xfrm>
            <a:off x="1600200" y="533400"/>
            <a:ext cx="3657600" cy="4876800"/>
          </a:xfrm>
          <a:prstGeom prst="rect">
            <a:avLst/>
          </a:prstGeom>
          <a:noFill/>
          <a:ln w="57150" algn="in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76800" y="8382000"/>
            <a:ext cx="1600200" cy="48683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5029200"/>
            <a:ext cx="6248400" cy="3276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itchFamily="34" charset="0"/>
              </a:rPr>
              <a:t> The garbage collectors wear special gear for safety.  They put on </a:t>
            </a:r>
            <a:r>
              <a:rPr lang="en-US" sz="3600" dirty="0">
                <a:latin typeface="Century Gothic" pitchFamily="34" charset="0"/>
              </a:rPr>
              <a:t>a bright vest </a:t>
            </a:r>
            <a:r>
              <a:rPr lang="en-US" sz="3600" dirty="0" smtClean="0">
                <a:latin typeface="Century Gothic" pitchFamily="34" charset="0"/>
              </a:rPr>
              <a:t>or uniform so other drivers can </a:t>
            </a:r>
            <a:r>
              <a:rPr lang="en-US" sz="3600" dirty="0">
                <a:latin typeface="Century Gothic" pitchFamily="34" charset="0"/>
              </a:rPr>
              <a:t>see </a:t>
            </a:r>
            <a:r>
              <a:rPr lang="en-US" sz="3600" dirty="0" smtClean="0">
                <a:latin typeface="Century Gothic" pitchFamily="34" charset="0"/>
              </a:rPr>
              <a:t>them working</a:t>
            </a:r>
            <a:r>
              <a:rPr lang="en-US" sz="3600" dirty="0">
                <a:latin typeface="Century Gothic" pitchFamily="34" charset="0"/>
              </a:rPr>
              <a:t>. </a:t>
            </a:r>
          </a:p>
          <a:p>
            <a:endParaRPr lang="en-US" sz="3600" dirty="0">
              <a:latin typeface="AbcPrint" pitchFamily="2" charset="0"/>
            </a:endParaRPr>
          </a:p>
        </p:txBody>
      </p:sp>
      <p:pic>
        <p:nvPicPr>
          <p:cNvPr id="2051" name="Picture 3" descr="trash2[1]"/>
          <p:cNvPicPr>
            <a:picLocks noChangeAspect="1" noChangeArrowheads="1"/>
          </p:cNvPicPr>
          <p:nvPr/>
        </p:nvPicPr>
        <p:blipFill>
          <a:blip r:embed="rId2" cstate="print"/>
          <a:srcRect r="7784" b="8109"/>
          <a:stretch>
            <a:fillRect/>
          </a:stretch>
        </p:blipFill>
        <p:spPr bwMode="auto">
          <a:xfrm>
            <a:off x="1828800" y="457200"/>
            <a:ext cx="3508578" cy="4337637"/>
          </a:xfrm>
          <a:prstGeom prst="rect">
            <a:avLst/>
          </a:prstGeom>
          <a:noFill/>
          <a:ln w="57150" algn="in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3000" y="8305800"/>
            <a:ext cx="1600200" cy="48683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5943600"/>
            <a:ext cx="6248400" cy="2514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itchFamily="34" charset="0"/>
              </a:rPr>
              <a:t> Garbage collectors always wear gloves to protect their hands from germs and sharp objects.  </a:t>
            </a:r>
            <a:endParaRPr lang="en-US" sz="3600" dirty="0">
              <a:latin typeface="Century Gothic" pitchFamily="34" charset="0"/>
            </a:endParaRPr>
          </a:p>
          <a:p>
            <a:endParaRPr lang="en-US" sz="3600" dirty="0">
              <a:latin typeface="AbcPrint" pitchFamily="2" charset="0"/>
            </a:endParaRPr>
          </a:p>
        </p:txBody>
      </p:sp>
      <p:pic>
        <p:nvPicPr>
          <p:cNvPr id="2051" name="Picture 3" descr="trash2[1]"/>
          <p:cNvPicPr>
            <a:picLocks noChangeAspect="1" noChangeArrowheads="1"/>
          </p:cNvPicPr>
          <p:nvPr/>
        </p:nvPicPr>
        <p:blipFill>
          <a:blip r:embed="rId2" cstate="print"/>
          <a:srcRect r="23418"/>
          <a:stretch>
            <a:fillRect/>
          </a:stretch>
        </p:blipFill>
        <p:spPr bwMode="auto">
          <a:xfrm>
            <a:off x="609600" y="720158"/>
            <a:ext cx="5562600" cy="4842442"/>
          </a:xfrm>
          <a:prstGeom prst="rect">
            <a:avLst/>
          </a:prstGeom>
          <a:noFill/>
          <a:ln w="57150" algn="in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3000" y="8305800"/>
            <a:ext cx="1600200" cy="48683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4648200"/>
            <a:ext cx="6248400" cy="3810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itchFamily="34" charset="0"/>
              </a:rPr>
              <a:t>Sometimes garbage collectors wear a hat to protect them from the sun. </a:t>
            </a:r>
          </a:p>
          <a:p>
            <a:r>
              <a:rPr lang="en-US" sz="3600" dirty="0">
                <a:latin typeface="Century Gothic" pitchFamily="34" charset="0"/>
              </a:rPr>
              <a:t> </a:t>
            </a:r>
            <a:r>
              <a:rPr lang="en-US" sz="3600" dirty="0" smtClean="0">
                <a:latin typeface="Century Gothic" pitchFamily="34" charset="0"/>
              </a:rPr>
              <a:t>What equipment does the garbage collector use? Study the photograph.</a:t>
            </a:r>
            <a:endParaRPr lang="en-US" sz="3600" dirty="0"/>
          </a:p>
        </p:txBody>
      </p:sp>
      <p:pic>
        <p:nvPicPr>
          <p:cNvPr id="2051" name="Picture 3" descr="trash2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685800"/>
            <a:ext cx="5486400" cy="3657600"/>
          </a:xfrm>
          <a:prstGeom prst="rect">
            <a:avLst/>
          </a:prstGeom>
          <a:noFill/>
          <a:ln w="57150" algn="in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76800" y="8305800"/>
            <a:ext cx="1600200" cy="48683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aste-management-truc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67217" y="609600"/>
            <a:ext cx="5681183" cy="4267200"/>
          </a:xfrm>
          <a:ln w="57150">
            <a:solidFill>
              <a:srgbClr val="006600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5105400"/>
            <a:ext cx="6096000" cy="35052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 It’s the super–duper garbage truck!  It has arms to lift trash. It has large windows so the driver can see everything!          It has many huge wheels. What else do you see?</a:t>
            </a:r>
            <a:endParaRPr lang="en-US" sz="3200" dirty="0">
              <a:latin typeface="Century Gothic" pitchFamily="34" charset="0"/>
            </a:endParaRPr>
          </a:p>
          <a:p>
            <a:endParaRPr lang="en-US" sz="3600" dirty="0">
              <a:latin typeface="AbcPrin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76800" y="8305800"/>
            <a:ext cx="1600200" cy="48683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" y="5257800"/>
            <a:ext cx="5943600" cy="3200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itchFamily="34" charset="0"/>
              </a:rPr>
              <a:t>These </a:t>
            </a:r>
            <a:r>
              <a:rPr lang="en-US" sz="3600" dirty="0">
                <a:latin typeface="Century Gothic" pitchFamily="34" charset="0"/>
              </a:rPr>
              <a:t>garbage </a:t>
            </a:r>
            <a:r>
              <a:rPr lang="en-US" sz="3600" dirty="0" smtClean="0">
                <a:latin typeface="Century Gothic" pitchFamily="34" charset="0"/>
              </a:rPr>
              <a:t>collectors are very lucky.  They have </a:t>
            </a:r>
            <a:r>
              <a:rPr lang="en-US" sz="3600" dirty="0">
                <a:latin typeface="Century Gothic" pitchFamily="34" charset="0"/>
              </a:rPr>
              <a:t>big  trucks that lift the trash cans into it</a:t>
            </a:r>
            <a:r>
              <a:rPr lang="en-US" sz="3600" dirty="0" smtClean="0">
                <a:latin typeface="Century Gothic" pitchFamily="34" charset="0"/>
              </a:rPr>
              <a:t>.  This is a super-duper garbage truck!</a:t>
            </a:r>
            <a:endParaRPr lang="en-US" sz="3600" dirty="0">
              <a:latin typeface="Century Gothic" pitchFamily="34" charset="0"/>
            </a:endParaRPr>
          </a:p>
          <a:p>
            <a:endParaRPr lang="en-US" sz="3600" dirty="0">
              <a:latin typeface="AbcPrint" pitchFamily="2" charset="0"/>
            </a:endParaRPr>
          </a:p>
        </p:txBody>
      </p:sp>
      <p:pic>
        <p:nvPicPr>
          <p:cNvPr id="4" name="Picture 4" descr="electric arm truck"/>
          <p:cNvPicPr>
            <a:picLocks noChangeAspect="1" noChangeArrowheads="1"/>
          </p:cNvPicPr>
          <p:nvPr/>
        </p:nvPicPr>
        <p:blipFill>
          <a:blip r:embed="rId2" cstate="print"/>
          <a:srcRect b="7120"/>
          <a:stretch>
            <a:fillRect/>
          </a:stretch>
        </p:blipFill>
        <p:spPr bwMode="auto">
          <a:xfrm>
            <a:off x="533400" y="609600"/>
            <a:ext cx="5846801" cy="4343400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76800" y="8305800"/>
            <a:ext cx="1600200" cy="48683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876800"/>
            <a:ext cx="5943600" cy="35052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itchFamily="34" charset="0"/>
              </a:rPr>
              <a:t>Some </a:t>
            </a:r>
            <a:r>
              <a:rPr lang="en-US" sz="3600" dirty="0" smtClean="0">
                <a:latin typeface="Century Gothic" pitchFamily="34" charset="0"/>
              </a:rPr>
              <a:t>garbage </a:t>
            </a:r>
            <a:r>
              <a:rPr lang="en-US" sz="3600" dirty="0">
                <a:latin typeface="Century Gothic" pitchFamily="34" charset="0"/>
              </a:rPr>
              <a:t>collectors must lift the cans into the </a:t>
            </a:r>
            <a:r>
              <a:rPr lang="en-US" sz="3600" dirty="0" smtClean="0">
                <a:latin typeface="Century Gothic" pitchFamily="34" charset="0"/>
              </a:rPr>
              <a:t>garbage truck.  Their trucks do not do as much of the work for the garbage collector. </a:t>
            </a:r>
            <a:endParaRPr lang="en-US" sz="3600" dirty="0">
              <a:latin typeface="Century Gothic" pitchFamily="34" charset="0"/>
            </a:endParaRPr>
          </a:p>
          <a:p>
            <a:r>
              <a:rPr lang="en-US" sz="3600" dirty="0"/>
              <a:t> </a:t>
            </a:r>
          </a:p>
          <a:p>
            <a:endParaRPr lang="en-US" sz="3600" dirty="0">
              <a:latin typeface="AbcPrint" pitchFamily="2" charset="0"/>
            </a:endParaRPr>
          </a:p>
        </p:txBody>
      </p:sp>
      <p:pic>
        <p:nvPicPr>
          <p:cNvPr id="3075" name="Picture 3" descr="image"/>
          <p:cNvPicPr>
            <a:picLocks noChangeAspect="1" noChangeArrowheads="1"/>
          </p:cNvPicPr>
          <p:nvPr/>
        </p:nvPicPr>
        <p:blipFill>
          <a:blip r:embed="rId2" cstate="print"/>
          <a:srcRect r="5263"/>
          <a:stretch>
            <a:fillRect/>
          </a:stretch>
        </p:blipFill>
        <p:spPr bwMode="auto">
          <a:xfrm>
            <a:off x="609600" y="762000"/>
            <a:ext cx="5564605" cy="3810000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76800" y="8305800"/>
            <a:ext cx="1600200" cy="48683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7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4876800"/>
            <a:ext cx="6096000" cy="3886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itchFamily="34" charset="0"/>
              </a:rPr>
              <a:t> Rain</a:t>
            </a:r>
            <a:r>
              <a:rPr lang="en-US" sz="3600" dirty="0">
                <a:latin typeface="Century Gothic" pitchFamily="34" charset="0"/>
              </a:rPr>
              <a:t>, snow, or </a:t>
            </a:r>
            <a:r>
              <a:rPr lang="en-US" sz="3600" dirty="0" smtClean="0">
                <a:latin typeface="Century Gothic" pitchFamily="34" charset="0"/>
              </a:rPr>
              <a:t>heat does </a:t>
            </a:r>
            <a:r>
              <a:rPr lang="en-US" sz="3600" dirty="0">
                <a:latin typeface="Century Gothic" pitchFamily="34" charset="0"/>
              </a:rPr>
              <a:t>not stop </a:t>
            </a:r>
            <a:r>
              <a:rPr lang="en-US" sz="3600" dirty="0" smtClean="0">
                <a:latin typeface="Century Gothic" pitchFamily="34" charset="0"/>
              </a:rPr>
              <a:t>the garbage </a:t>
            </a:r>
            <a:r>
              <a:rPr lang="en-US" sz="3600" dirty="0">
                <a:latin typeface="Century Gothic" pitchFamily="34" charset="0"/>
              </a:rPr>
              <a:t>collectors. They work in all kinds of weather. </a:t>
            </a:r>
            <a:r>
              <a:rPr lang="en-US" sz="3600" dirty="0" smtClean="0">
                <a:latin typeface="Century Gothic" pitchFamily="34" charset="0"/>
              </a:rPr>
              <a:t> How is  the uniform of these garbage collectors different?</a:t>
            </a:r>
            <a:endParaRPr lang="en-US" sz="3600" dirty="0">
              <a:latin typeface="Century Gothic" pitchFamily="34" charset="0"/>
            </a:endParaRPr>
          </a:p>
          <a:p>
            <a:r>
              <a:rPr lang="en-US" sz="3600" dirty="0"/>
              <a:t> </a:t>
            </a:r>
          </a:p>
          <a:p>
            <a:endParaRPr lang="en-US" sz="3600" dirty="0">
              <a:latin typeface="AbcPrint" pitchFamily="2" charset="0"/>
            </a:endParaRPr>
          </a:p>
        </p:txBody>
      </p:sp>
      <p:pic>
        <p:nvPicPr>
          <p:cNvPr id="4" name="Picture 5" descr="trash[1]"/>
          <p:cNvPicPr>
            <a:picLocks noChangeAspect="1" noChangeArrowheads="1"/>
          </p:cNvPicPr>
          <p:nvPr/>
        </p:nvPicPr>
        <p:blipFill>
          <a:blip r:embed="rId2" cstate="print"/>
          <a:srcRect l="17227" t="22139" r="11644"/>
          <a:stretch>
            <a:fillRect/>
          </a:stretch>
        </p:blipFill>
        <p:spPr bwMode="auto">
          <a:xfrm>
            <a:off x="583679" y="589028"/>
            <a:ext cx="5664721" cy="4135372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76800" y="8305800"/>
            <a:ext cx="1600200" cy="48683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8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282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Garbage Collector      in your  Neighborhood 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HTross</dc:creator>
  <cp:lastModifiedBy>HTross</cp:lastModifiedBy>
  <cp:revision>74</cp:revision>
  <dcterms:created xsi:type="dcterms:W3CDTF">2012-08-13T19:36:41Z</dcterms:created>
  <dcterms:modified xsi:type="dcterms:W3CDTF">2012-10-12T18:59:14Z</dcterms:modified>
</cp:coreProperties>
</file>